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4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2019/9/20</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p14="http://schemas.microsoft.com/office/powerpoint/2010/main" xmlns=""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p14="http://schemas.microsoft.com/office/powerpoint/2010/main" xmlns=""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103</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139047"/>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10</a:t>
            </a:r>
            <a:r>
              <a:rPr lang="ja-JP" altLang="en-US" sz="1400" dirty="0" smtClean="0">
                <a:latin typeface="+mn-ea"/>
                <a:ea typeface="+mn-ea"/>
              </a:rPr>
              <a:t>月</a:t>
            </a:r>
            <a:r>
              <a:rPr lang="en-US" altLang="ja-JP" sz="1400" dirty="0" smtClean="0">
                <a:latin typeface="+mn-ea"/>
                <a:ea typeface="+mn-ea"/>
              </a:rPr>
              <a:t>11</a:t>
            </a:r>
            <a:r>
              <a:rPr lang="ja-JP" altLang="en-US" sz="1400" dirty="0" smtClean="0">
                <a:latin typeface="+mn-ea"/>
                <a:ea typeface="+mn-ea"/>
              </a:rPr>
              <a:t>日</a:t>
            </a:r>
            <a:r>
              <a:rPr lang="ja-JP" altLang="en-US" sz="1400" dirty="0" smtClean="0">
                <a:latin typeface="+mn-ea"/>
                <a:ea typeface="+mn-ea"/>
              </a:rPr>
              <a:t>（金）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a:t>
            </a:r>
            <a:r>
              <a:rPr lang="ja-JP" altLang="en-US" sz="1400" dirty="0" smtClean="0"/>
              <a:t>水藤寛（</a:t>
            </a:r>
            <a:r>
              <a:rPr lang="zh-CN" altLang="en-US" sz="1400" dirty="0" smtClean="0"/>
              <a:t>東北大学材料科学高等研究所</a:t>
            </a:r>
            <a:r>
              <a:rPr lang="ja-JP" altLang="en-US" sz="1400" dirty="0" smtClean="0"/>
              <a:t>）</a:t>
            </a:r>
            <a:endParaRPr lang="en-US" altLang="ja-JP" sz="1400" dirty="0" smtClean="0"/>
          </a:p>
          <a:p>
            <a:pPr>
              <a:lnSpc>
                <a:spcPct val="150000"/>
              </a:lnSpc>
              <a:defRPr/>
            </a:pPr>
            <a:r>
              <a:rPr lang="en-US" altLang="ja-JP" sz="1400" dirty="0" smtClean="0"/>
              <a:t>Hiroshi </a:t>
            </a:r>
            <a:r>
              <a:rPr lang="en-US" altLang="ja-JP" sz="1400" dirty="0" err="1" smtClean="0"/>
              <a:t>Suito</a:t>
            </a:r>
            <a:r>
              <a:rPr lang="en-US" altLang="ja-JP" sz="1400" dirty="0" smtClean="0"/>
              <a:t>(Advanced Institute for Materials Research Tohoku University)</a:t>
            </a:r>
            <a:endParaRPr lang="zh-CN" altLang="en-US" sz="1400" dirty="0" smtClean="0"/>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a:t>
            </a:r>
            <a:r>
              <a:rPr lang="ja-JP" altLang="en-US" sz="1400" dirty="0" smtClean="0"/>
              <a:t>心臓血管系及び気管支疾患の診断に対する数理科学的ツール</a:t>
            </a:r>
            <a:endParaRPr lang="en-US" altLang="ja-JP" sz="1400" dirty="0" smtClean="0"/>
          </a:p>
          <a:p>
            <a:r>
              <a:rPr lang="en-US" altLang="ja-JP" sz="1400" dirty="0" smtClean="0"/>
              <a:t>Computational tools for diagnosis of thoracic diseases</a:t>
            </a: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9032" y="8481392"/>
            <a:ext cx="2389516" cy="1215008"/>
          </a:xfrm>
          <a:prstGeom prst="rect">
            <a:avLst/>
          </a:prstGeom>
        </p:spPr>
      </p:pic>
      <p:sp>
        <p:nvSpPr>
          <p:cNvPr id="10" name="テキスト ボックス 9"/>
          <p:cNvSpPr txBox="1"/>
          <p:nvPr/>
        </p:nvSpPr>
        <p:spPr>
          <a:xfrm>
            <a:off x="260648" y="4304928"/>
            <a:ext cx="6336704" cy="2031325"/>
          </a:xfrm>
          <a:prstGeom prst="rect">
            <a:avLst/>
          </a:prstGeom>
          <a:noFill/>
        </p:spPr>
        <p:txBody>
          <a:bodyPr wrap="square">
            <a:spAutoFit/>
          </a:bodyPr>
          <a:lstStyle/>
          <a:p>
            <a:r>
              <a:rPr lang="en-US" altLang="ja-JP" sz="1400" dirty="0" smtClean="0">
                <a:latin typeface="+mn-ea"/>
                <a:ea typeface="+mn-ea"/>
              </a:rPr>
              <a:t>Abstract:</a:t>
            </a:r>
            <a:r>
              <a:rPr lang="ja-JP" altLang="en-US" sz="1400" dirty="0" smtClean="0"/>
              <a:t>本講演では、</a:t>
            </a:r>
            <a:r>
              <a:rPr lang="en-US" altLang="ja-JP" sz="1400" dirty="0" smtClean="0"/>
              <a:t>JST-CREST</a:t>
            </a:r>
            <a:r>
              <a:rPr lang="ja-JP" altLang="en-US" sz="1400" dirty="0" smtClean="0"/>
              <a:t>「臨床医療における数理モデリングの新たな展開」で進めているテーマの中から、先天性心疾患に関わる解析と気管支における病態診断のためのツール群を紹介する。前者は数値シミュレーションを用いて患者個別の血管形状における流れの特徴を把握しようとするものであり，後者は複雑な木構造を持つ気管支の異なる病期における対応付けを与えることで臨床診断の高度化を目指すものである。</a:t>
            </a:r>
          </a:p>
          <a:p>
            <a:r>
              <a:rPr lang="ja-JP" altLang="en-US" sz="1400" dirty="0" smtClean="0"/>
              <a:t/>
            </a:r>
            <a:br>
              <a:rPr lang="ja-JP" altLang="en-US" sz="1400" dirty="0" smtClean="0"/>
            </a:br>
            <a:endParaRPr lang="ja-JP" altLang="en-US" sz="1400" dirty="0" smtClean="0"/>
          </a:p>
          <a:p>
            <a:endParaRPr lang="en-US" altLang="ja-JP" sz="14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7202</TotalTime>
  <Words>134</Words>
  <Application>Microsoft Office PowerPoint</Application>
  <PresentationFormat>A4 210 x 297 mm</PresentationFormat>
  <Paragraphs>21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391</cp:revision>
  <cp:lastPrinted>2013-02-04T08:27:08Z</cp:lastPrinted>
  <dcterms:created xsi:type="dcterms:W3CDTF">2007-04-12T08:17:59Z</dcterms:created>
  <dcterms:modified xsi:type="dcterms:W3CDTF">2019-09-20T04:20:18Z</dcterms:modified>
</cp:coreProperties>
</file>