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4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2019/6/6</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99</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354491"/>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6</a:t>
            </a:r>
            <a:r>
              <a:rPr lang="ja-JP" altLang="en-US" sz="1400" dirty="0" smtClean="0">
                <a:latin typeface="+mn-ea"/>
                <a:ea typeface="+mn-ea"/>
              </a:rPr>
              <a:t>月</a:t>
            </a:r>
            <a:r>
              <a:rPr lang="en-US" altLang="ja-JP" sz="1400" dirty="0" smtClean="0">
                <a:latin typeface="+mn-ea"/>
                <a:ea typeface="+mn-ea"/>
              </a:rPr>
              <a:t>18</a:t>
            </a:r>
            <a:r>
              <a:rPr lang="ja-JP" altLang="en-US" sz="1400" dirty="0" smtClean="0">
                <a:latin typeface="+mn-ea"/>
                <a:ea typeface="+mn-ea"/>
              </a:rPr>
              <a:t>日（火）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a:t>
            </a:r>
            <a:r>
              <a:rPr lang="en-US" altLang="ja-JP" sz="1400" b="1" dirty="0" smtClean="0">
                <a:latin typeface="+mn-ea"/>
                <a:ea typeface="+mn-ea"/>
              </a:rPr>
              <a:t>: </a:t>
            </a:r>
            <a:r>
              <a:rPr lang="ja-JP" altLang="en-US" sz="1400" dirty="0" smtClean="0"/>
              <a:t>川口 </a:t>
            </a:r>
            <a:r>
              <a:rPr lang="ja-JP" altLang="en-US" sz="1400" dirty="0" smtClean="0"/>
              <a:t>喬吾</a:t>
            </a:r>
            <a:r>
              <a:rPr lang="ja-JP" altLang="en-US" sz="1400" dirty="0" smtClean="0">
                <a:latin typeface="+mn-ea"/>
                <a:ea typeface="+mn-ea"/>
              </a:rPr>
              <a:t>（</a:t>
            </a:r>
            <a:r>
              <a:rPr lang="ja-JP" altLang="en-US" sz="1400" dirty="0" smtClean="0"/>
              <a:t>理化学研究所　生命機能科学研究センター</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err="1" smtClean="0">
                <a:latin typeface="+mn-ea"/>
                <a:ea typeface="+mn-ea"/>
              </a:rPr>
              <a:t>Kyogo</a:t>
            </a:r>
            <a:r>
              <a:rPr lang="en-US" altLang="ja-JP" sz="1400" dirty="0" smtClean="0">
                <a:latin typeface="+mn-ea"/>
                <a:ea typeface="+mn-ea"/>
              </a:rPr>
              <a:t> Kawaguchi (</a:t>
            </a:r>
            <a:r>
              <a:rPr lang="en-US" altLang="ja-JP" sz="1400" dirty="0" smtClean="0"/>
              <a:t>RIKEN</a:t>
            </a:r>
            <a:r>
              <a:rPr lang="en-US" altLang="ja-JP" sz="1400" dirty="0" smtClean="0">
                <a:latin typeface="+mn-ea"/>
                <a:ea typeface="+mn-ea"/>
              </a:rPr>
              <a:t>)</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a:t>
            </a:r>
            <a:r>
              <a:rPr lang="ja-JP" altLang="en-US" sz="1400" dirty="0" smtClean="0"/>
              <a:t>成体組織恒常性の非平衡物理 </a:t>
            </a:r>
            <a:endParaRPr lang="en-US" altLang="ja-JP" sz="1400" dirty="0" smtClean="0"/>
          </a:p>
          <a:p>
            <a:r>
              <a:rPr lang="en-US" altLang="ja-JP" sz="1400" dirty="0" err="1" smtClean="0"/>
              <a:t>Nonequilibrium</a:t>
            </a:r>
            <a:r>
              <a:rPr lang="en-US" altLang="ja-JP" sz="1400" dirty="0" smtClean="0"/>
              <a:t> physics of tissue homeostasis</a:t>
            </a:r>
            <a:r>
              <a:rPr lang="en-US" altLang="ja-JP" sz="1400" dirty="0" smtClean="0"/>
              <a:t/>
            </a:r>
            <a:br>
              <a:rPr lang="en-US" altLang="ja-JP" sz="1400" dirty="0" smtClean="0"/>
            </a:b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2000548"/>
          </a:xfrm>
          <a:prstGeom prst="rect">
            <a:avLst/>
          </a:prstGeom>
          <a:noFill/>
        </p:spPr>
        <p:txBody>
          <a:bodyPr wrap="square">
            <a:spAutoFit/>
          </a:bodyPr>
          <a:lstStyle/>
          <a:p>
            <a:r>
              <a:rPr lang="en-US" altLang="ja-JP" sz="1400" dirty="0" smtClean="0">
                <a:latin typeface="+mn-ea"/>
                <a:ea typeface="+mn-ea"/>
              </a:rPr>
              <a:t>Abstract</a:t>
            </a:r>
            <a:r>
              <a:rPr lang="en-US" altLang="ja-JP" sz="1400" dirty="0" smtClean="0">
                <a:latin typeface="+mn-ea"/>
                <a:ea typeface="+mn-ea"/>
              </a:rPr>
              <a:t>:</a:t>
            </a:r>
            <a:r>
              <a:rPr lang="ja-JP" altLang="en-US" sz="1400" dirty="0" smtClean="0"/>
              <a:t>皮膚、腸、精細管、造血系などの哺乳類の成体組織では細胞が絶えず作られ失われているが、その定常状態を支える仕組みにはいまだ不明な点が多く、組織ごとに全く異なるメカニズムが存在する可能性も示唆されている。一方で、組織恒常性を示す一般的なモデルの性質から、組織幹細胞のダイナミクスに関して個別の場合によらない普遍的な挙動が予測できる場合もある。本講演では、成体組織恒常性の理論モデルとその皮膚幹細胞における適用例を説明するとともに、多細胞集団で見られるほかの非平衡現象についても理論と実験の協同的な発展についても紹介する。</a:t>
            </a:r>
            <a:r>
              <a:rPr lang="en-US" altLang="ja-JP" sz="1200" dirty="0" smtClean="0"/>
              <a:t/>
            </a:r>
            <a:br>
              <a:rPr lang="en-US" altLang="ja-JP" sz="1200" dirty="0" smtClean="0"/>
            </a:br>
            <a:endParaRPr lang="en-US" altLang="ja-JP" sz="12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7167</TotalTime>
  <Words>173</Words>
  <Application>Microsoft Office PowerPoint</Application>
  <PresentationFormat>A4 210 x 297 mm</PresentationFormat>
  <Paragraphs>20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380</cp:revision>
  <cp:lastPrinted>2013-02-04T08:27:08Z</cp:lastPrinted>
  <dcterms:created xsi:type="dcterms:W3CDTF">2007-04-12T08:17:59Z</dcterms:created>
  <dcterms:modified xsi:type="dcterms:W3CDTF">2019-06-06T04:23:05Z</dcterms:modified>
</cp:coreProperties>
</file>