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2019/5/7</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99</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354491"/>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5</a:t>
            </a:r>
            <a:r>
              <a:rPr lang="ja-JP" altLang="en-US" sz="1400" dirty="0" smtClean="0">
                <a:latin typeface="+mn-ea"/>
                <a:ea typeface="+mn-ea"/>
              </a:rPr>
              <a:t>月</a:t>
            </a:r>
            <a:r>
              <a:rPr lang="en-US" altLang="ja-JP" sz="1400" dirty="0" smtClean="0">
                <a:latin typeface="+mn-ea"/>
                <a:ea typeface="+mn-ea"/>
              </a:rPr>
              <a:t>20</a:t>
            </a:r>
            <a:r>
              <a:rPr lang="ja-JP" altLang="en-US" sz="1400" dirty="0" smtClean="0">
                <a:latin typeface="+mn-ea"/>
                <a:ea typeface="+mn-ea"/>
              </a:rPr>
              <a:t>日（月） </a:t>
            </a:r>
            <a:r>
              <a:rPr lang="en-US" altLang="ja-JP" sz="1400" dirty="0" smtClean="0">
                <a:solidFill>
                  <a:srgbClr val="FF0000"/>
                </a:solidFill>
                <a:latin typeface="+mn-ea"/>
                <a:ea typeface="+mn-ea"/>
              </a:rPr>
              <a:t>14:30</a:t>
            </a:r>
            <a:r>
              <a:rPr lang="ja-JP" altLang="en-US" sz="1400" dirty="0" smtClean="0">
                <a:solidFill>
                  <a:srgbClr val="FF0000"/>
                </a:solidFill>
                <a:latin typeface="+mn-ea"/>
                <a:ea typeface="+mn-ea"/>
              </a:rPr>
              <a:t>～</a:t>
            </a:r>
            <a:r>
              <a:rPr lang="en-US" altLang="ja-JP" sz="1400" dirty="0" smtClean="0">
                <a:solidFill>
                  <a:srgbClr val="FF0000"/>
                </a:solidFill>
                <a:latin typeface="+mn-ea"/>
                <a:ea typeface="+mn-ea"/>
              </a:rPr>
              <a:t>16:00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a:t>
            </a:r>
            <a:r>
              <a:rPr lang="en-US" altLang="ja-JP" sz="1400" b="1" dirty="0" smtClean="0">
                <a:latin typeface="+mn-ea"/>
                <a:ea typeface="+mn-ea"/>
              </a:rPr>
              <a:t>:</a:t>
            </a:r>
            <a:r>
              <a:rPr lang="ja-JP" altLang="en-US" sz="1400" dirty="0" smtClean="0">
                <a:latin typeface="+mn-ea"/>
                <a:ea typeface="+mn-ea"/>
              </a:rPr>
              <a:t>柿添友輔</a:t>
            </a:r>
            <a:r>
              <a:rPr lang="ja-JP" altLang="en-US" sz="1400" dirty="0" smtClean="0">
                <a:latin typeface="+mn-ea"/>
                <a:ea typeface="+mn-ea"/>
              </a:rPr>
              <a:t>（</a:t>
            </a:r>
            <a:r>
              <a:rPr lang="zh-CN" altLang="en-US" sz="1400" dirty="0" smtClean="0">
                <a:latin typeface="+mn-ea"/>
                <a:ea typeface="+mn-ea"/>
              </a:rPr>
              <a:t>九州大学大学院理学研究院生物科学部門</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ea typeface="+mn-ea"/>
              </a:rPr>
              <a:t>Yusuke </a:t>
            </a:r>
            <a:r>
              <a:rPr lang="en-US" altLang="ja-JP" sz="1400" dirty="0" err="1" smtClean="0">
                <a:latin typeface="+mn-ea"/>
                <a:ea typeface="+mn-ea"/>
              </a:rPr>
              <a:t>Kakizoe</a:t>
            </a:r>
            <a:r>
              <a:rPr lang="en-US" altLang="ja-JP" sz="1400" dirty="0" smtClean="0">
                <a:latin typeface="+mn-ea"/>
                <a:ea typeface="+mn-ea"/>
              </a:rPr>
              <a:t> </a:t>
            </a:r>
            <a:r>
              <a:rPr lang="en-US" altLang="ja-JP" sz="1400" dirty="0" smtClean="0">
                <a:latin typeface="+mn-ea"/>
                <a:ea typeface="+mn-ea"/>
              </a:rPr>
              <a:t>(Kyushu </a:t>
            </a:r>
            <a:r>
              <a:rPr lang="en-US" altLang="ja-JP" sz="1400" dirty="0" smtClean="0">
                <a:latin typeface="+mn-ea"/>
                <a:ea typeface="+mn-ea"/>
              </a:rPr>
              <a:t>University)</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a:t>
            </a:r>
            <a:r>
              <a:rPr lang="ja-JP" altLang="en-US" sz="1400" b="1" dirty="0" smtClean="0">
                <a:latin typeface="+mn-ea"/>
                <a:ea typeface="+mn-ea"/>
              </a:rPr>
              <a:t> </a:t>
            </a:r>
            <a:r>
              <a:rPr lang="ja-JP" altLang="en-US" sz="1400" dirty="0" smtClean="0">
                <a:latin typeface="+mn-ea"/>
                <a:ea typeface="+mn-ea"/>
              </a:rPr>
              <a:t>ウイルス</a:t>
            </a:r>
            <a:r>
              <a:rPr lang="ja-JP" altLang="en-US" sz="1400" dirty="0" smtClean="0">
                <a:latin typeface="+mn-ea"/>
                <a:ea typeface="+mn-ea"/>
              </a:rPr>
              <a:t>の生活環を定量的に理解する</a:t>
            </a:r>
            <a:endParaRPr lang="en-US" altLang="ja-JP" sz="1400" dirty="0" smtClean="0">
              <a:latin typeface="+mn-ea"/>
              <a:ea typeface="+mn-ea"/>
            </a:endParaRPr>
          </a:p>
          <a:p>
            <a:r>
              <a:rPr lang="en-US" altLang="ja-JP" sz="1400" dirty="0" smtClean="0">
                <a:latin typeface="+mn-ea"/>
                <a:ea typeface="+mn-ea"/>
              </a:rPr>
              <a:t>Quantifying the life cycle of viruses.</a:t>
            </a:r>
            <a:r>
              <a:rPr lang="en-US" altLang="ja-JP" sz="1400" dirty="0" smtClean="0"/>
              <a:t/>
            </a:r>
            <a:br>
              <a:rPr lang="en-US" altLang="ja-JP" sz="1400" dirty="0" smtClean="0"/>
            </a:b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2000548"/>
          </a:xfrm>
          <a:prstGeom prst="rect">
            <a:avLst/>
          </a:prstGeom>
          <a:noFill/>
        </p:spPr>
        <p:txBody>
          <a:bodyPr wrap="square">
            <a:spAutoFit/>
          </a:bodyPr>
          <a:lstStyle/>
          <a:p>
            <a:r>
              <a:rPr lang="en-US" altLang="ja-JP" sz="1400" dirty="0" smtClean="0">
                <a:latin typeface="+mn-ea"/>
                <a:ea typeface="+mn-ea"/>
              </a:rPr>
              <a:t>Abstract</a:t>
            </a:r>
            <a:r>
              <a:rPr lang="en-US" altLang="ja-JP" sz="1400" dirty="0" smtClean="0">
                <a:latin typeface="+mn-ea"/>
                <a:ea typeface="+mn-ea"/>
              </a:rPr>
              <a:t>: </a:t>
            </a:r>
            <a:r>
              <a:rPr lang="ja-JP" altLang="en-US" sz="1400" dirty="0" smtClean="0"/>
              <a:t>ウイルス</a:t>
            </a:r>
            <a:r>
              <a:rPr lang="ja-JP" altLang="en-US" sz="1400" dirty="0" smtClean="0"/>
              <a:t>感染現象は非常に動的に変化しており、ウイルス感染を規定するメカニズムを理解したり、そのダイナミクスを予測・制御したりするためには数理モデルが必要不可欠である。私たちは本目的を達成するために、実験科学者との融合研究を展開し、ウイルス感染実験のデータ解析を行ってきた。具体的には、ヒト免疫不全ウイルスや、</a:t>
            </a:r>
            <a:r>
              <a:rPr lang="en-US" altLang="ja-JP" sz="1400" dirty="0" smtClean="0"/>
              <a:t>B</a:t>
            </a:r>
            <a:r>
              <a:rPr lang="ja-JP" altLang="en-US" sz="1400" dirty="0" smtClean="0"/>
              <a:t>型肝炎ウイルスといった持続的な感染を引き起こすウイルス種に対して、感染細胞内のウイルス複製過程から、細胞間のウイルス感染に至るまでの、ウイルスの生活環を定量的に理解しようとした。セミナーにおいては、これまで取り組んできたデータ解析に関して報告する。</a:t>
            </a:r>
            <a:r>
              <a:rPr lang="en-US" altLang="ja-JP" sz="1200" dirty="0" smtClean="0"/>
              <a:t/>
            </a:r>
            <a:br>
              <a:rPr lang="en-US" altLang="ja-JP" sz="1200" dirty="0" smtClean="0"/>
            </a:br>
            <a:endParaRPr lang="en-US" altLang="ja-JP" sz="12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7165</TotalTime>
  <Words>175</Words>
  <Application>Microsoft Office PowerPoint</Application>
  <PresentationFormat>A4 210 x 297 mm</PresentationFormat>
  <Paragraphs>20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379</cp:revision>
  <cp:lastPrinted>2013-02-04T08:27:08Z</cp:lastPrinted>
  <dcterms:created xsi:type="dcterms:W3CDTF">2007-04-12T08:17:59Z</dcterms:created>
  <dcterms:modified xsi:type="dcterms:W3CDTF">2019-05-07T00:00:07Z</dcterms:modified>
</cp:coreProperties>
</file>